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32397700" cy="39598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7039574" rtl="0" fontAlgn="auto" latinLnBrk="0" hangingPunct="0">
      <a:lnSpc>
        <a:spcPct val="90000"/>
      </a:lnSpc>
      <a:spcBef>
        <a:spcPts val="12900"/>
      </a:spcBef>
      <a:spcAft>
        <a:spcPts val="0"/>
      </a:spcAft>
      <a:buClrTx/>
      <a:buSzTx/>
      <a:buFontTx/>
      <a:buNone/>
      <a:tabLst/>
      <a:defRPr kumimoji="0" sz="13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" d="100"/>
          <a:sy n="14" d="100"/>
        </p:scale>
        <p:origin x="2467" y="31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96156" y="26445004"/>
            <a:ext cx="29191680" cy="846319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4794"/>
            </a:lvl1pPr>
          </a:lstStyle>
          <a:p>
            <a:r>
              <a:t>Autor y fecha</a:t>
            </a:r>
          </a:p>
        </p:txBody>
      </p:sp>
      <p:sp>
        <p:nvSpPr>
          <p:cNvPr id="12" name="Título de presentació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Título de presentación</a:t>
            </a:r>
          </a:p>
        </p:txBody>
      </p:sp>
      <p:sp>
        <p:nvSpPr>
          <p:cNvPr id="13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29191678" cy="1906539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10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2919167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diapositiva</a:t>
            </a:r>
          </a:p>
        </p:txBody>
      </p:sp>
      <p:sp>
        <p:nvSpPr>
          <p:cNvPr id="10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29191678" cy="1906740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agenda</a:t>
            </a:r>
          </a:p>
        </p:txBody>
      </p:sp>
      <p:sp>
        <p:nvSpPr>
          <p:cNvPr id="109" name="Subtítulo de agend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2919167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agenda</a:t>
            </a:r>
          </a:p>
        </p:txBody>
      </p:sp>
      <p:sp>
        <p:nvSpPr>
          <p:cNvPr id="110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3011" y="16332204"/>
            <a:ext cx="29191678" cy="10969316"/>
          </a:xfrm>
          <a:prstGeom prst="rect">
            <a:avLst/>
          </a:prstGeom>
        </p:spPr>
        <p:txBody>
          <a:bodyPr/>
          <a:lstStyle>
            <a:lvl1pPr>
              <a:spcBef>
                <a:spcPts val="5100"/>
              </a:spcBef>
              <a:defRPr b="0" spc="-158"/>
            </a:lvl1pPr>
            <a:lvl2pPr>
              <a:spcBef>
                <a:spcPts val="5100"/>
              </a:spcBef>
              <a:defRPr b="0" spc="-158"/>
            </a:lvl2pPr>
            <a:lvl3pPr>
              <a:spcBef>
                <a:spcPts val="5100"/>
              </a:spcBef>
              <a:defRPr b="0" spc="-158"/>
            </a:lvl3pPr>
            <a:lvl4pPr>
              <a:spcBef>
                <a:spcPts val="5100"/>
              </a:spcBef>
              <a:defRPr b="0" spc="-158"/>
            </a:lvl4pPr>
            <a:lvl5pPr>
              <a:spcBef>
                <a:spcPts val="5100"/>
              </a:spcBef>
              <a:defRPr b="0" spc="-158"/>
            </a:lvl5pPr>
          </a:lstStyle>
          <a:p>
            <a:r>
              <a:t>Temas de agenda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17225505"/>
            <a:ext cx="29191678" cy="5147590"/>
          </a:xfrm>
          <a:prstGeom prst="rect">
            <a:avLst/>
          </a:prstGeom>
        </p:spPr>
        <p:txBody>
          <a:bodyPr anchor="ctr"/>
          <a:lstStyle>
            <a:lvl1pPr algn="ctr" defTabSz="7039574">
              <a:lnSpc>
                <a:spcPct val="80000"/>
              </a:lnSpc>
              <a:defRPr sz="33400" b="0" spc="-6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algn="ctr" defTabSz="7039574">
              <a:lnSpc>
                <a:spcPct val="80000"/>
              </a:lnSpc>
              <a:defRPr sz="33400" b="0" spc="-6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algn="ctr" defTabSz="7039574">
              <a:lnSpc>
                <a:spcPct val="80000"/>
              </a:lnSpc>
              <a:defRPr sz="33400" b="0" spc="-6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algn="ctr" defTabSz="7039574">
              <a:lnSpc>
                <a:spcPct val="80000"/>
              </a:lnSpc>
              <a:defRPr sz="33400" b="0" spc="-6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algn="ctr" defTabSz="7039574">
              <a:lnSpc>
                <a:spcPct val="80000"/>
              </a:lnSpc>
              <a:defRPr sz="33400" b="0" spc="-66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Declaración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a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3011" y="12116973"/>
            <a:ext cx="29191678" cy="9621500"/>
          </a:xfrm>
          <a:prstGeom prst="rect">
            <a:avLst/>
          </a:prstGeom>
        </p:spPr>
        <p:txBody>
          <a:bodyPr anchor="b"/>
          <a:lstStyle>
            <a:lvl1pPr algn="ctr" defTabSz="7039574">
              <a:lnSpc>
                <a:spcPct val="80000"/>
              </a:lnSpc>
              <a:defRPr sz="72000" spc="-720"/>
            </a:lvl1pPr>
            <a:lvl2pPr algn="ctr" defTabSz="7039574">
              <a:lnSpc>
                <a:spcPct val="80000"/>
              </a:lnSpc>
              <a:defRPr sz="72000" spc="-720"/>
            </a:lvl2pPr>
            <a:lvl3pPr algn="ctr" defTabSz="7039574">
              <a:lnSpc>
                <a:spcPct val="80000"/>
              </a:lnSpc>
              <a:defRPr sz="72000" spc="-720"/>
            </a:lvl3pPr>
            <a:lvl4pPr algn="ctr" defTabSz="7039574">
              <a:lnSpc>
                <a:spcPct val="80000"/>
              </a:lnSpc>
              <a:defRPr sz="72000" spc="-720"/>
            </a:lvl4pPr>
            <a:lvl5pPr algn="ctr" defTabSz="7039574">
              <a:lnSpc>
                <a:spcPct val="80000"/>
              </a:lnSpc>
              <a:defRPr sz="72000" spc="-72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Información del dato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21664959"/>
            <a:ext cx="29191678" cy="1241990"/>
          </a:xfrm>
          <a:prstGeom prst="rect">
            <a:avLst/>
          </a:prstGeom>
        </p:spPr>
        <p:txBody>
          <a:bodyPr lIns="60745" tIns="60745" rIns="60745" bIns="60745"/>
          <a:lstStyle>
            <a:lvl1pPr algn="ctr" defTabSz="1120127">
              <a:defRPr sz="7426"/>
            </a:lvl1pPr>
          </a:lstStyle>
          <a:p>
            <a:r>
              <a:t>Información del dato</a:t>
            </a:r>
          </a:p>
        </p:txBody>
      </p:sp>
      <p:sp>
        <p:nvSpPr>
          <p:cNvPr id="128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3228643" y="24871344"/>
            <a:ext cx="26838714" cy="846319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4794"/>
            </a:lvl1pPr>
          </a:lstStyle>
          <a:p>
            <a:r>
              <a:t>Atribución</a:t>
            </a:r>
          </a:p>
        </p:txBody>
      </p:sp>
      <p:sp>
        <p:nvSpPr>
          <p:cNvPr id="136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2330342" y="17250772"/>
            <a:ext cx="27737016" cy="5097056"/>
          </a:xfrm>
          <a:prstGeom prst="rect">
            <a:avLst/>
          </a:prstGeom>
        </p:spPr>
        <p:txBody>
          <a:bodyPr/>
          <a:lstStyle>
            <a:lvl1pPr marL="1844594" indent="-1356618" defTabSz="7039574">
              <a:lnSpc>
                <a:spcPct val="90000"/>
              </a:lnSpc>
              <a:defRPr sz="24400" b="0" spc="-48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1844594" indent="-899418" defTabSz="7039574">
              <a:lnSpc>
                <a:spcPct val="90000"/>
              </a:lnSpc>
              <a:defRPr sz="24400" b="0" spc="-48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1844594" indent="-442218" defTabSz="7039574">
              <a:lnSpc>
                <a:spcPct val="90000"/>
              </a:lnSpc>
              <a:defRPr sz="24400" b="0" spc="-48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1844594" indent="14981" defTabSz="7039574">
              <a:lnSpc>
                <a:spcPct val="90000"/>
              </a:lnSpc>
              <a:defRPr sz="24400" b="0" spc="-48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1844594" indent="472181" defTabSz="7039574">
              <a:lnSpc>
                <a:spcPct val="90000"/>
              </a:lnSpc>
              <a:defRPr sz="24400" b="0" spc="-488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“Frase celebre”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to de ensalada con arroz frito, huevos duros y palillos"/>
          <p:cNvSpPr>
            <a:spLocks noGrp="1"/>
          </p:cNvSpPr>
          <p:nvPr>
            <p:ph type="pic" sz="quarter" idx="21"/>
          </p:nvPr>
        </p:nvSpPr>
        <p:spPr>
          <a:xfrm>
            <a:off x="20940388" y="12037351"/>
            <a:ext cx="9883928" cy="790501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Tazón con tortas de salmón, ensalada y hummus "/>
          <p:cNvSpPr>
            <a:spLocks noGrp="1"/>
          </p:cNvSpPr>
          <p:nvPr>
            <p:ph type="pic" sz="quarter" idx="22"/>
          </p:nvPr>
        </p:nvSpPr>
        <p:spPr>
          <a:xfrm>
            <a:off x="17936851" y="15973165"/>
            <a:ext cx="13870266" cy="161432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Plato de pasta pappardelle con mantequilla de perejil, avellanas tostadas y queso parmesano rallado"/>
          <p:cNvSpPr>
            <a:spLocks noGrp="1"/>
          </p:cNvSpPr>
          <p:nvPr>
            <p:ph type="pic" sz="half" idx="23"/>
          </p:nvPr>
        </p:nvSpPr>
        <p:spPr>
          <a:xfrm>
            <a:off x="-185612" y="11345525"/>
            <a:ext cx="22070934" cy="165532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azón de ensalada con arroz frito, huevos cocidos y palillos"/>
          <p:cNvSpPr>
            <a:spLocks noGrp="1"/>
          </p:cNvSpPr>
          <p:nvPr>
            <p:ph type="pic" idx="21"/>
          </p:nvPr>
        </p:nvSpPr>
        <p:spPr>
          <a:xfrm>
            <a:off x="-1771750" y="3347343"/>
            <a:ext cx="35941200" cy="287529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>
            <a:spLocks noGrp="1"/>
          </p:cNvSpPr>
          <p:nvPr>
            <p:ph type="pic" idx="21"/>
          </p:nvPr>
        </p:nvSpPr>
        <p:spPr>
          <a:xfrm>
            <a:off x="-1535516" y="8966319"/>
            <a:ext cx="35536228" cy="2128348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603011" y="20153649"/>
            <a:ext cx="29191678" cy="6175813"/>
          </a:xfrm>
          <a:prstGeom prst="rect">
            <a:avLst/>
          </a:prstGeom>
        </p:spPr>
        <p:txBody>
          <a:bodyPr/>
          <a:lstStyle/>
          <a:p>
            <a:r>
              <a:t>Título de presentación</a:t>
            </a:r>
          </a:p>
        </p:txBody>
      </p:sp>
      <p:sp>
        <p:nvSpPr>
          <p:cNvPr id="23" name="Autor y fech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604593" y="12157112"/>
            <a:ext cx="29188516" cy="846319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4794"/>
            </a:lvl1pPr>
          </a:lstStyle>
          <a:p>
            <a:r>
              <a:t>Autor y fecha</a:t>
            </a:r>
          </a:p>
        </p:txBody>
      </p:sp>
      <p:sp>
        <p:nvSpPr>
          <p:cNvPr id="2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26112906"/>
            <a:ext cx="29191678" cy="1484032"/>
          </a:xfrm>
          <a:prstGeom prst="rect">
            <a:avLst/>
          </a:prstGeom>
        </p:spPr>
        <p:txBody>
          <a:bodyPr/>
          <a:lstStyle/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"/>
          <p:cNvSpPr>
            <a:spLocks noGrp="1"/>
          </p:cNvSpPr>
          <p:nvPr>
            <p:ph type="pic" sz="half" idx="21"/>
          </p:nvPr>
        </p:nvSpPr>
        <p:spPr>
          <a:xfrm>
            <a:off x="14578965" y="10417466"/>
            <a:ext cx="16136187" cy="1878054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374827"/>
            <a:ext cx="12992828" cy="7815458"/>
          </a:xfrm>
          <a:prstGeom prst="rect">
            <a:avLst/>
          </a:prstGeom>
        </p:spPr>
        <p:txBody>
          <a:bodyPr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34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20068452"/>
            <a:ext cx="12992828" cy="7155321"/>
          </a:xfrm>
          <a:prstGeom prst="rect">
            <a:avLst/>
          </a:prstGeom>
        </p:spPr>
        <p:txBody>
          <a:bodyPr/>
          <a:lstStyle/>
          <a:p>
            <a:r>
              <a:t>Subtítulo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763642" y="27691586"/>
            <a:ext cx="853812" cy="8792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29191678" cy="1904166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43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2919167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diapositiva</a:t>
            </a:r>
          </a:p>
        </p:txBody>
      </p:sp>
      <p:sp>
        <p:nvSpPr>
          <p:cNvPr id="44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3011" y="16332204"/>
            <a:ext cx="29191678" cy="10969316"/>
          </a:xfrm>
          <a:prstGeom prst="rect">
            <a:avLst/>
          </a:prstGeom>
        </p:spPr>
        <p:txBody>
          <a:bodyPr/>
          <a:lstStyle>
            <a:lvl1pPr marL="17526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1pPr>
            <a:lvl2pPr marL="23622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2pPr>
            <a:lvl3pPr marL="29718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3pPr>
            <a:lvl4pPr marL="35814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4pPr>
            <a:lvl5pPr marL="41910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603011" y="16332204"/>
            <a:ext cx="29191678" cy="10969316"/>
          </a:xfrm>
          <a:prstGeom prst="rect">
            <a:avLst/>
          </a:prstGeom>
        </p:spPr>
        <p:txBody>
          <a:bodyPr numCol="2" spcCol="1459583"/>
          <a:lstStyle>
            <a:lvl1pPr marL="17526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1pPr>
            <a:lvl2pPr marL="23622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2pPr>
            <a:lvl3pPr marL="29718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3pPr>
            <a:lvl4pPr marL="35814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4pPr>
            <a:lvl5pPr marL="41910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1299282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diapositiva</a:t>
            </a:r>
          </a:p>
        </p:txBody>
      </p:sp>
      <p:sp>
        <p:nvSpPr>
          <p:cNvPr id="61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16332204"/>
            <a:ext cx="12992828" cy="10970137"/>
          </a:xfrm>
          <a:prstGeom prst="rect">
            <a:avLst/>
          </a:prstGeom>
        </p:spPr>
        <p:txBody>
          <a:bodyPr/>
          <a:lstStyle>
            <a:lvl1pPr marL="17526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1pPr>
            <a:lvl2pPr marL="23622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2pPr>
            <a:lvl3pPr marL="29718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3pPr>
            <a:lvl4pPr marL="35814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4pPr>
            <a:lvl5pPr marL="41910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Plato de pasta pappardelle con mantequilla de perejil, avellanas tostadas y queso parmesano rallado"/>
          <p:cNvSpPr>
            <a:spLocks noGrp="1"/>
          </p:cNvSpPr>
          <p:nvPr>
            <p:ph type="pic" sz="half" idx="22"/>
          </p:nvPr>
        </p:nvSpPr>
        <p:spPr>
          <a:xfrm>
            <a:off x="16198850" y="10146335"/>
            <a:ext cx="14504658" cy="1933954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12992828" cy="1906740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6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i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1299282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diapositiva</a:t>
            </a:r>
          </a:p>
        </p:txBody>
      </p:sp>
      <p:sp>
        <p:nvSpPr>
          <p:cNvPr id="7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16332204"/>
            <a:ext cx="12992828" cy="10970137"/>
          </a:xfrm>
          <a:prstGeom prst="rect">
            <a:avLst/>
          </a:prstGeom>
        </p:spPr>
        <p:txBody>
          <a:bodyPr/>
          <a:lstStyle>
            <a:lvl1pPr marL="17526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1pPr>
            <a:lvl2pPr marL="23622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2pPr>
            <a:lvl3pPr marL="29718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3pPr>
            <a:lvl4pPr marL="35814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4pPr>
            <a:lvl5pPr marL="41910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12992828" cy="1906740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7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, viñetas y vi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diapositiv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03011" y="13840273"/>
            <a:ext cx="12992828" cy="1241991"/>
          </a:xfrm>
          <a:prstGeom prst="rect">
            <a:avLst/>
          </a:prstGeom>
        </p:spPr>
        <p:txBody>
          <a:bodyPr lIns="60745" tIns="60745" rIns="60745" bIns="60745"/>
          <a:lstStyle>
            <a:lvl1pPr defTabSz="1120127">
              <a:defRPr sz="7426"/>
            </a:lvl1pPr>
          </a:lstStyle>
          <a:p>
            <a:r>
              <a:t>Subtítulo de diapositiva</a:t>
            </a:r>
          </a:p>
        </p:txBody>
      </p:sp>
      <p:sp>
        <p:nvSpPr>
          <p:cNvPr id="82" name="Nivel de texto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03011" y="16332204"/>
            <a:ext cx="12992828" cy="10970137"/>
          </a:xfrm>
          <a:prstGeom prst="rect">
            <a:avLst/>
          </a:prstGeom>
        </p:spPr>
        <p:txBody>
          <a:bodyPr/>
          <a:lstStyle>
            <a:lvl1pPr marL="17526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1pPr>
            <a:lvl2pPr marL="23622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2pPr>
            <a:lvl3pPr marL="29718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3pPr>
            <a:lvl4pPr marL="35814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4pPr>
            <a:lvl5pPr marL="4191000" indent="-1752600" defTabSz="7039574">
              <a:lnSpc>
                <a:spcPct val="90000"/>
              </a:lnSpc>
              <a:spcBef>
                <a:spcPts val="12900"/>
              </a:spcBef>
              <a:buSzPct val="123000"/>
              <a:buChar char="•"/>
              <a:defRPr sz="13800" b="0"/>
            </a:lvl5pPr>
          </a:lstStyle>
          <a:p>
            <a:r>
              <a:t>Texto en viñeta de diapositiva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Título de diapositiva"/>
          <p:cNvSpPr txBox="1">
            <a:spLocks noGrp="1"/>
          </p:cNvSpPr>
          <p:nvPr>
            <p:ph type="title" hasCustomPrompt="1"/>
          </p:nvPr>
        </p:nvSpPr>
        <p:spPr>
          <a:xfrm>
            <a:off x="1603011" y="12121720"/>
            <a:ext cx="12992828" cy="1906740"/>
          </a:xfrm>
          <a:prstGeom prst="rect">
            <a:avLst/>
          </a:prstGeom>
        </p:spPr>
        <p:txBody>
          <a:bodyPr anchor="t"/>
          <a:lstStyle>
            <a:lvl1pPr>
              <a:defRPr sz="24400" spc="-488"/>
            </a:lvl1pPr>
          </a:lstStyle>
          <a:p>
            <a:r>
              <a:t>Título de diapositiva</a:t>
            </a:r>
          </a:p>
        </p:txBody>
      </p:sp>
      <p:sp>
        <p:nvSpPr>
          <p:cNvPr id="84" name="Número de diapositiva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>
            <a:spLocks noGrp="1"/>
          </p:cNvSpPr>
          <p:nvPr>
            <p:ph type="title" hasCustomPrompt="1"/>
          </p:nvPr>
        </p:nvSpPr>
        <p:spPr>
          <a:xfrm>
            <a:off x="1603007" y="16711394"/>
            <a:ext cx="29191682" cy="6175812"/>
          </a:xfrm>
          <a:prstGeom prst="rect">
            <a:avLst/>
          </a:prstGeom>
        </p:spPr>
        <p:txBody>
          <a:bodyPr anchor="ctr"/>
          <a:lstStyle>
            <a:lvl1pPr>
              <a:defRPr b="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Título de sección</a:t>
            </a:r>
          </a:p>
        </p:txBody>
      </p:sp>
      <p:sp>
        <p:nvSpPr>
          <p:cNvPr id="92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763642" y="27691586"/>
            <a:ext cx="853812" cy="87921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presentación"/>
          <p:cNvSpPr txBox="1">
            <a:spLocks noGrp="1"/>
          </p:cNvSpPr>
          <p:nvPr>
            <p:ph type="title" hasCustomPrompt="1"/>
          </p:nvPr>
        </p:nvSpPr>
        <p:spPr>
          <a:xfrm>
            <a:off x="1603007" y="14108698"/>
            <a:ext cx="29191682" cy="61758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495" tIns="67495" rIns="67495" bIns="67495" anchor="b">
            <a:normAutofit/>
          </a:bodyPr>
          <a:lstStyle/>
          <a:p>
            <a:r>
              <a:t>Título de presentación</a:t>
            </a:r>
          </a:p>
        </p:txBody>
      </p:sp>
      <p:sp>
        <p:nvSpPr>
          <p:cNvPr id="3" name="Nivel de texto 1…"/>
          <p:cNvSpPr txBox="1">
            <a:spLocks noGrp="1"/>
          </p:cNvSpPr>
          <p:nvPr>
            <p:ph type="body" idx="1" hasCustomPrompt="1"/>
          </p:nvPr>
        </p:nvSpPr>
        <p:spPr>
          <a:xfrm>
            <a:off x="1596159" y="20284509"/>
            <a:ext cx="29191678" cy="25310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7495" tIns="67495" rIns="67495" bIns="67495">
            <a:normAutofit/>
          </a:bodyPr>
          <a:lstStyle/>
          <a:p>
            <a:r>
              <a:t>Subtítulo de presentación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Número de diapositiva"/>
          <p:cNvSpPr txBox="1">
            <a:spLocks noGrp="1"/>
          </p:cNvSpPr>
          <p:nvPr>
            <p:ph type="sldNum" sz="quarter" idx="2"/>
          </p:nvPr>
        </p:nvSpPr>
        <p:spPr>
          <a:xfrm>
            <a:off x="15763642" y="27685961"/>
            <a:ext cx="853812" cy="879212"/>
          </a:xfrm>
          <a:prstGeom prst="rect">
            <a:avLst/>
          </a:prstGeom>
          <a:ln w="12700">
            <a:miter lim="400000"/>
          </a:ln>
        </p:spPr>
        <p:txBody>
          <a:bodyPr wrap="none" lIns="67495" tIns="67495" rIns="67495" bIns="67495" anchor="b">
            <a:spAutoFit/>
          </a:bodyPr>
          <a:lstStyle>
            <a:lvl1pPr algn="ctr" defTabSz="1686607">
              <a:lnSpc>
                <a:spcPct val="100000"/>
              </a:lnSpc>
              <a:spcBef>
                <a:spcPts val="0"/>
              </a:spcBef>
              <a:defRPr sz="5000"/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7039574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3400" b="1" i="0" u="none" strike="noStrike" cap="none" spc="-668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0" marR="0" indent="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38324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58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168660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Imagen" descr="Imagen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8403" y="-11717118"/>
            <a:ext cx="33414504" cy="49396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n" descr="Imagen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2288" y="35258740"/>
            <a:ext cx="32541389" cy="42485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95" tIns="67495" rIns="67495" bIns="67495" numCol="1" spcCol="38100" rtlCol="0" anchor="ctr">
        <a:spAutoFit/>
      </a:bodyPr>
      <a:lstStyle>
        <a:defPPr marL="0" marR="0" indent="0" algn="ctr" defTabSz="238324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95" tIns="67495" rIns="67495" bIns="67495" numCol="1" spcCol="38100" rtlCol="0" anchor="ctr">
        <a:spAutoFit/>
      </a:bodyPr>
      <a:lstStyle>
        <a:defPPr marL="0" marR="0" indent="0" algn="l" defTabSz="7039574" rtl="0" fontAlgn="auto" latinLnBrk="0" hangingPunct="0">
          <a:lnSpc>
            <a:spcPct val="90000"/>
          </a:lnSpc>
          <a:spcBef>
            <a:spcPts val="12900"/>
          </a:spcBef>
          <a:spcAft>
            <a:spcPts val="0"/>
          </a:spcAft>
          <a:buClrTx/>
          <a:buSzTx/>
          <a:buFontTx/>
          <a:buNone/>
          <a:tabLst/>
          <a:defRPr kumimoji="0" sz="1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95" tIns="67495" rIns="67495" bIns="67495" numCol="1" spcCol="38100" rtlCol="0" anchor="ctr">
        <a:spAutoFit/>
      </a:bodyPr>
      <a:lstStyle>
        <a:defPPr marL="0" marR="0" indent="0" algn="ctr" defTabSz="2383249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7495" tIns="67495" rIns="67495" bIns="67495" numCol="1" spcCol="38100" rtlCol="0" anchor="ctr">
        <a:spAutoFit/>
      </a:bodyPr>
      <a:lstStyle>
        <a:defPPr marL="0" marR="0" indent="0" algn="l" defTabSz="7039574" rtl="0" fontAlgn="auto" latinLnBrk="0" hangingPunct="0">
          <a:lnSpc>
            <a:spcPct val="90000"/>
          </a:lnSpc>
          <a:spcBef>
            <a:spcPts val="12900"/>
          </a:spcBef>
          <a:spcAft>
            <a:spcPts val="0"/>
          </a:spcAft>
          <a:buClrTx/>
          <a:buSzTx/>
          <a:buFontTx/>
          <a:buNone/>
          <a:tabLst/>
          <a:defRPr kumimoji="0" sz="13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Personalizado</PresentationFormat>
  <Paragraphs>0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4" baseType="lpstr">
      <vt:lpstr>Helvetica Neue</vt:lpstr>
      <vt:lpstr>Helvetica Neue Medium</vt:lpstr>
      <vt:lpstr>21_BasicWhite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DELL</dc:creator>
  <cp:lastModifiedBy>DELL</cp:lastModifiedBy>
  <cp:revision>1</cp:revision>
  <dcterms:modified xsi:type="dcterms:W3CDTF">2025-03-03T19:46:29Z</dcterms:modified>
</cp:coreProperties>
</file>