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169" rtl="0" fontAlgn="auto" latinLnBrk="0" hangingPunct="0">
      <a:lnSpc>
        <a:spcPct val="90000"/>
      </a:lnSpc>
      <a:spcBef>
        <a:spcPts val="22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1219169" rtl="0" fontAlgn="auto" latinLnBrk="0" hangingPunct="0">
      <a:lnSpc>
        <a:spcPct val="90000"/>
      </a:lnSpc>
      <a:spcBef>
        <a:spcPts val="22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1219169" rtl="0" fontAlgn="auto" latinLnBrk="0" hangingPunct="0">
      <a:lnSpc>
        <a:spcPct val="90000"/>
      </a:lnSpc>
      <a:spcBef>
        <a:spcPts val="22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1219169" rtl="0" fontAlgn="auto" latinLnBrk="0" hangingPunct="0">
      <a:lnSpc>
        <a:spcPct val="90000"/>
      </a:lnSpc>
      <a:spcBef>
        <a:spcPts val="22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1219169" rtl="0" fontAlgn="auto" latinLnBrk="0" hangingPunct="0">
      <a:lnSpc>
        <a:spcPct val="90000"/>
      </a:lnSpc>
      <a:spcBef>
        <a:spcPts val="22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1219169" rtl="0" fontAlgn="auto" latinLnBrk="0" hangingPunct="0">
      <a:lnSpc>
        <a:spcPct val="90000"/>
      </a:lnSpc>
      <a:spcBef>
        <a:spcPts val="22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1219169" rtl="0" fontAlgn="auto" latinLnBrk="0" hangingPunct="0">
      <a:lnSpc>
        <a:spcPct val="90000"/>
      </a:lnSpc>
      <a:spcBef>
        <a:spcPts val="22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1219169" rtl="0" fontAlgn="auto" latinLnBrk="0" hangingPunct="0">
      <a:lnSpc>
        <a:spcPct val="90000"/>
      </a:lnSpc>
      <a:spcBef>
        <a:spcPts val="22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1219169" rtl="0" fontAlgn="auto" latinLnBrk="0" hangingPunct="0">
      <a:lnSpc>
        <a:spcPct val="90000"/>
      </a:lnSpc>
      <a:spcBef>
        <a:spcPts val="22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/>
          <p:nvPr>
            <p:ph type="body" sz="quarter" idx="21" hasCustomPrompt="1"/>
          </p:nvPr>
        </p:nvSpPr>
        <p:spPr>
          <a:xfrm>
            <a:off x="450502" y="5304698"/>
            <a:ext cx="8239127" cy="238868"/>
          </a:xfrm>
          <a:prstGeom prst="rect">
            <a:avLst/>
          </a:prstGeom>
        </p:spPr>
        <p:txBody>
          <a:bodyPr lIns="17144" tIns="17144" rIns="17144" bIns="17144"/>
          <a:lstStyle>
            <a:lvl1pPr defTabSz="338454">
              <a:defRPr sz="1476"/>
            </a:lvl1pPr>
          </a:lstStyle>
          <a:p>
            <a:pPr/>
            <a:r>
              <a:t>Autor y fecha</a:t>
            </a:r>
          </a:p>
        </p:txBody>
      </p:sp>
      <p:sp>
        <p:nvSpPr>
          <p:cNvPr id="12" name="Título de presentación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de presentación</a:t>
            </a:r>
          </a:p>
        </p:txBody>
      </p:sp>
      <p:sp>
        <p:nvSpPr>
          <p:cNvPr id="13" name="Nivel de texto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Subtítulo de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ítulo de diapositiva"/>
          <p:cNvSpPr txBox="1"/>
          <p:nvPr>
            <p:ph type="title" hasCustomPrompt="1"/>
          </p:nvPr>
        </p:nvSpPr>
        <p:spPr>
          <a:xfrm>
            <a:off x="452437" y="1262062"/>
            <a:ext cx="8239126" cy="538107"/>
          </a:xfrm>
          <a:prstGeom prst="rect">
            <a:avLst/>
          </a:prstGeom>
        </p:spPr>
        <p:txBody>
          <a:bodyPr anchor="t"/>
          <a:lstStyle>
            <a:lvl1pPr>
              <a:defRPr spc="-84" sz="4200"/>
            </a:lvl1pPr>
          </a:lstStyle>
          <a:p>
            <a:pPr/>
            <a:r>
              <a:t>Título de diapositiva</a:t>
            </a:r>
          </a:p>
        </p:txBody>
      </p:sp>
      <p:sp>
        <p:nvSpPr>
          <p:cNvPr id="100" name="Subtítulo de diapositiva"/>
          <p:cNvSpPr txBox="1"/>
          <p:nvPr>
            <p:ph type="body" sz="quarter" idx="21" hasCustomPrompt="1"/>
          </p:nvPr>
        </p:nvSpPr>
        <p:spPr>
          <a:xfrm>
            <a:off x="452437" y="1747110"/>
            <a:ext cx="8239126" cy="350544"/>
          </a:xfrm>
          <a:prstGeom prst="rect">
            <a:avLst/>
          </a:prstGeom>
        </p:spPr>
        <p:txBody>
          <a:bodyPr lIns="17144" tIns="17144" rIns="17144" bIns="17144"/>
          <a:lstStyle>
            <a:lvl1pPr defTabSz="330200">
              <a:defRPr sz="2080"/>
            </a:lvl1pPr>
          </a:lstStyle>
          <a:p>
            <a:pPr/>
            <a:r>
              <a:t>Subtítulo de diapositiva</a:t>
            </a:r>
          </a:p>
        </p:txBody>
      </p:sp>
      <p:sp>
        <p:nvSpPr>
          <p:cNvPr id="10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ítulo de agenda"/>
          <p:cNvSpPr txBox="1"/>
          <p:nvPr>
            <p:ph type="title" hasCustomPrompt="1"/>
          </p:nvPr>
        </p:nvSpPr>
        <p:spPr>
          <a:xfrm>
            <a:off x="452437" y="1262062"/>
            <a:ext cx="8239126" cy="538163"/>
          </a:xfrm>
          <a:prstGeom prst="rect">
            <a:avLst/>
          </a:prstGeom>
        </p:spPr>
        <p:txBody>
          <a:bodyPr anchor="t"/>
          <a:lstStyle>
            <a:lvl1pPr>
              <a:defRPr spc="-84" sz="4200"/>
            </a:lvl1pPr>
          </a:lstStyle>
          <a:p>
            <a:pPr/>
            <a:r>
              <a:t>Título de agenda</a:t>
            </a:r>
          </a:p>
        </p:txBody>
      </p:sp>
      <p:sp>
        <p:nvSpPr>
          <p:cNvPr id="109" name="Subtítulo de agenda"/>
          <p:cNvSpPr txBox="1"/>
          <p:nvPr>
            <p:ph type="body" sz="quarter" idx="21" hasCustomPrompt="1"/>
          </p:nvPr>
        </p:nvSpPr>
        <p:spPr>
          <a:xfrm>
            <a:off x="452437" y="1747110"/>
            <a:ext cx="8239126" cy="350544"/>
          </a:xfrm>
          <a:prstGeom prst="rect">
            <a:avLst/>
          </a:prstGeom>
        </p:spPr>
        <p:txBody>
          <a:bodyPr lIns="17144" tIns="17144" rIns="17144" bIns="17144"/>
          <a:lstStyle>
            <a:lvl1pPr defTabSz="330200">
              <a:defRPr sz="2080"/>
            </a:lvl1pPr>
          </a:lstStyle>
          <a:p>
            <a:pPr/>
            <a:r>
              <a:t>Subtítulo de agenda</a:t>
            </a:r>
          </a:p>
        </p:txBody>
      </p:sp>
      <p:sp>
        <p:nvSpPr>
          <p:cNvPr id="110" name="Nivel de texto 1…"/>
          <p:cNvSpPr txBox="1"/>
          <p:nvPr>
            <p:ph type="body" idx="1" hasCustomPrompt="1"/>
          </p:nvPr>
        </p:nvSpPr>
        <p:spPr>
          <a:xfrm>
            <a:off x="452437" y="2450439"/>
            <a:ext cx="8239126" cy="3096005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b="0" spc="-26"/>
            </a:lvl1pPr>
            <a:lvl2pPr>
              <a:spcBef>
                <a:spcPts val="900"/>
              </a:spcBef>
              <a:defRPr b="0" spc="-26"/>
            </a:lvl2pPr>
            <a:lvl3pPr>
              <a:spcBef>
                <a:spcPts val="900"/>
              </a:spcBef>
              <a:defRPr b="0" spc="-26"/>
            </a:lvl3pPr>
            <a:lvl4pPr>
              <a:spcBef>
                <a:spcPts val="900"/>
              </a:spcBef>
              <a:defRPr b="0" spc="-26"/>
            </a:lvl4pPr>
            <a:lvl5pPr>
              <a:spcBef>
                <a:spcPts val="900"/>
              </a:spcBef>
              <a:defRPr b="0" spc="-26"/>
            </a:lvl5pPr>
          </a:lstStyle>
          <a:p>
            <a:pPr/>
            <a:r>
              <a:t>Temas de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ivel de texto 1…"/>
          <p:cNvSpPr txBox="1"/>
          <p:nvPr>
            <p:ph type="body" sz="quarter" idx="1" hasCustomPrompt="1"/>
          </p:nvPr>
        </p:nvSpPr>
        <p:spPr>
          <a:xfrm>
            <a:off x="452437" y="2702566"/>
            <a:ext cx="8239126" cy="1452868"/>
          </a:xfrm>
          <a:prstGeom prst="rect">
            <a:avLst/>
          </a:prstGeom>
        </p:spPr>
        <p:txBody>
          <a:bodyPr anchor="ctr"/>
          <a:lstStyle>
            <a:lvl1pPr algn="ctr" defTabSz="1219169">
              <a:lnSpc>
                <a:spcPct val="8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169">
              <a:lnSpc>
                <a:spcPct val="8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169">
              <a:lnSpc>
                <a:spcPct val="8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169">
              <a:lnSpc>
                <a:spcPct val="8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169">
              <a:lnSpc>
                <a:spcPct val="8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a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ivel de texto 1…"/>
          <p:cNvSpPr txBox="1"/>
          <p:nvPr>
            <p:ph type="body" sz="half" idx="1" hasCustomPrompt="1"/>
          </p:nvPr>
        </p:nvSpPr>
        <p:spPr>
          <a:xfrm>
            <a:off x="452437" y="1260722"/>
            <a:ext cx="8239126" cy="2715595"/>
          </a:xfrm>
          <a:prstGeom prst="rect">
            <a:avLst/>
          </a:prstGeom>
        </p:spPr>
        <p:txBody>
          <a:bodyPr anchor="b"/>
          <a:lstStyle>
            <a:lvl1pPr algn="ctr" defTabSz="1219169">
              <a:lnSpc>
                <a:spcPct val="80000"/>
              </a:lnSpc>
              <a:defRPr spc="-124" sz="12400"/>
            </a:lvl1pPr>
            <a:lvl2pPr algn="ctr" defTabSz="1219169">
              <a:lnSpc>
                <a:spcPct val="80000"/>
              </a:lnSpc>
              <a:defRPr spc="-124" sz="12400"/>
            </a:lvl2pPr>
            <a:lvl3pPr algn="ctr" defTabSz="1219169">
              <a:lnSpc>
                <a:spcPct val="80000"/>
              </a:lnSpc>
              <a:defRPr spc="-124" sz="12400"/>
            </a:lvl3pPr>
            <a:lvl4pPr algn="ctr" defTabSz="1219169">
              <a:lnSpc>
                <a:spcPct val="80000"/>
              </a:lnSpc>
              <a:defRPr spc="-124" sz="12400"/>
            </a:lvl4pPr>
            <a:lvl5pPr algn="ctr" defTabSz="1219169">
              <a:lnSpc>
                <a:spcPct val="80000"/>
              </a:lnSpc>
              <a:defRPr spc="-124" sz="124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Información del dato"/>
          <p:cNvSpPr txBox="1"/>
          <p:nvPr>
            <p:ph type="body" sz="quarter" idx="21" hasCustomPrompt="1"/>
          </p:nvPr>
        </p:nvSpPr>
        <p:spPr>
          <a:xfrm>
            <a:off x="452437" y="3955567"/>
            <a:ext cx="8239126" cy="350543"/>
          </a:xfrm>
          <a:prstGeom prst="rect">
            <a:avLst/>
          </a:prstGeom>
        </p:spPr>
        <p:txBody>
          <a:bodyPr lIns="17144" tIns="17144" rIns="17144" bIns="17144"/>
          <a:lstStyle>
            <a:lvl1pPr algn="ctr" defTabSz="330200">
              <a:defRPr sz="2080"/>
            </a:lvl1pPr>
          </a:lstStyle>
          <a:p>
            <a:pPr/>
            <a:r>
              <a:t>Información del dato</a:t>
            </a:r>
          </a:p>
        </p:txBody>
      </p:sp>
      <p:sp>
        <p:nvSpPr>
          <p:cNvPr id="12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ribución"/>
          <p:cNvSpPr txBox="1"/>
          <p:nvPr>
            <p:ph type="body" sz="quarter" idx="21" hasCustomPrompt="1"/>
          </p:nvPr>
        </p:nvSpPr>
        <p:spPr>
          <a:xfrm>
            <a:off x="911259" y="4860545"/>
            <a:ext cx="7575020" cy="238867"/>
          </a:xfrm>
          <a:prstGeom prst="rect">
            <a:avLst/>
          </a:prstGeom>
        </p:spPr>
        <p:txBody>
          <a:bodyPr lIns="17144" tIns="17144" rIns="17144" bIns="17144"/>
          <a:lstStyle>
            <a:lvl1pPr defTabSz="338454">
              <a:defRPr sz="1476"/>
            </a:lvl1pPr>
          </a:lstStyle>
          <a:p>
            <a:pPr/>
            <a:r>
              <a:t>Atribución</a:t>
            </a:r>
          </a:p>
        </p:txBody>
      </p:sp>
      <p:sp>
        <p:nvSpPr>
          <p:cNvPr id="136" name="Nivel de texto 1…"/>
          <p:cNvSpPr txBox="1"/>
          <p:nvPr>
            <p:ph type="body" sz="quarter" idx="1" hasCustomPrompt="1"/>
          </p:nvPr>
        </p:nvSpPr>
        <p:spPr>
          <a:xfrm>
            <a:off x="657721" y="2709697"/>
            <a:ext cx="7828559" cy="1438606"/>
          </a:xfrm>
          <a:prstGeom prst="rect">
            <a:avLst/>
          </a:prstGeom>
        </p:spPr>
        <p:txBody>
          <a:bodyPr/>
          <a:lstStyle>
            <a:lvl1pPr marL="319461" indent="-234950" defTabSz="1219169">
              <a:lnSpc>
                <a:spcPct val="90000"/>
              </a:lnSpc>
              <a:defRPr b="0" spc="-84" sz="4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1" indent="222250" defTabSz="1219169">
              <a:lnSpc>
                <a:spcPct val="90000"/>
              </a:lnSpc>
              <a:defRPr b="0" spc="-84" sz="4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1" indent="679450" defTabSz="1219169">
              <a:lnSpc>
                <a:spcPct val="90000"/>
              </a:lnSpc>
              <a:defRPr b="0" spc="-84" sz="4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1" indent="1136650" defTabSz="1219169">
              <a:lnSpc>
                <a:spcPct val="90000"/>
              </a:lnSpc>
              <a:defRPr b="0" spc="-84" sz="4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1" indent="1593850" defTabSz="1219169">
              <a:lnSpc>
                <a:spcPct val="90000"/>
              </a:lnSpc>
              <a:defRPr b="0" spc="-84" sz="4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“Frase celebre”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to de ensalada con arroz frito, huevos duros y palillos"/>
          <p:cNvSpPr/>
          <p:nvPr>
            <p:ph type="pic" sz="quarter" idx="21"/>
          </p:nvPr>
        </p:nvSpPr>
        <p:spPr>
          <a:xfrm>
            <a:off x="5910262" y="1238250"/>
            <a:ext cx="2789663" cy="22311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Tazón con tortas de salmón, ensalada y hummus "/>
          <p:cNvSpPr/>
          <p:nvPr>
            <p:ph type="pic" sz="half" idx="22"/>
          </p:nvPr>
        </p:nvSpPr>
        <p:spPr>
          <a:xfrm>
            <a:off x="5062537" y="2349103"/>
            <a:ext cx="3914776" cy="45563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Plato de pasta pappardelle con mantequilla de perejil, avellanas tostadas y queso parmesano rallado"/>
          <p:cNvSpPr/>
          <p:nvPr>
            <p:ph type="pic" idx="23"/>
          </p:nvPr>
        </p:nvSpPr>
        <p:spPr>
          <a:xfrm>
            <a:off x="-52388" y="1042987"/>
            <a:ext cx="6229351" cy="46720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azón de ensalada con arroz frito, huevos cocidos y palillos"/>
          <p:cNvSpPr/>
          <p:nvPr>
            <p:ph type="pic" idx="21"/>
          </p:nvPr>
        </p:nvSpPr>
        <p:spPr>
          <a:xfrm>
            <a:off x="-500063" y="-1214438"/>
            <a:ext cx="10144126" cy="8115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guacates y limones"/>
          <p:cNvSpPr/>
          <p:nvPr>
            <p:ph type="pic" idx="21"/>
          </p:nvPr>
        </p:nvSpPr>
        <p:spPr>
          <a:xfrm>
            <a:off x="-433388" y="371475"/>
            <a:ext cx="10029826" cy="6007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ítulo de presentación"/>
          <p:cNvSpPr txBox="1"/>
          <p:nvPr>
            <p:ph type="title" hasCustomPrompt="1"/>
          </p:nvPr>
        </p:nvSpPr>
        <p:spPr>
          <a:xfrm>
            <a:off x="452437" y="3529012"/>
            <a:ext cx="8239126" cy="1743076"/>
          </a:xfrm>
          <a:prstGeom prst="rect">
            <a:avLst/>
          </a:prstGeom>
        </p:spPr>
        <p:txBody>
          <a:bodyPr/>
          <a:lstStyle/>
          <a:p>
            <a:pPr/>
            <a:r>
              <a:t>Título de presentación</a:t>
            </a:r>
          </a:p>
        </p:txBody>
      </p:sp>
      <p:sp>
        <p:nvSpPr>
          <p:cNvPr id="23" name="Autor y fecha"/>
          <p:cNvSpPr txBox="1"/>
          <p:nvPr>
            <p:ph type="body" sz="quarter" idx="22" hasCustomPrompt="1"/>
          </p:nvPr>
        </p:nvSpPr>
        <p:spPr>
          <a:xfrm>
            <a:off x="452883" y="1272051"/>
            <a:ext cx="8238234" cy="238868"/>
          </a:xfrm>
          <a:prstGeom prst="rect">
            <a:avLst/>
          </a:prstGeom>
        </p:spPr>
        <p:txBody>
          <a:bodyPr lIns="17144" tIns="17144" rIns="17144" bIns="17144"/>
          <a:lstStyle>
            <a:lvl1pPr defTabSz="338454">
              <a:defRPr sz="1476"/>
            </a:lvl1pPr>
          </a:lstStyle>
          <a:p>
            <a:pPr/>
            <a:r>
              <a:t>Autor y fecha</a:t>
            </a:r>
          </a:p>
        </p:txBody>
      </p:sp>
      <p:sp>
        <p:nvSpPr>
          <p:cNvPr id="24" name="Nivel de texto 1…"/>
          <p:cNvSpPr txBox="1"/>
          <p:nvPr>
            <p:ph type="body" sz="quarter" idx="1" hasCustomPrompt="1"/>
          </p:nvPr>
        </p:nvSpPr>
        <p:spPr>
          <a:xfrm>
            <a:off x="452437" y="5210966"/>
            <a:ext cx="8239126" cy="418857"/>
          </a:xfrm>
          <a:prstGeom prst="rect">
            <a:avLst/>
          </a:prstGeom>
        </p:spPr>
        <p:txBody>
          <a:bodyPr/>
          <a:lstStyle/>
          <a:p>
            <a:pPr/>
            <a:r>
              <a:t>Subtítulo de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azón con tortas de salmón, ensalada y hummus"/>
          <p:cNvSpPr/>
          <p:nvPr>
            <p:ph type="pic" sz="half" idx="21"/>
          </p:nvPr>
        </p:nvSpPr>
        <p:spPr>
          <a:xfrm>
            <a:off x="4114800" y="781050"/>
            <a:ext cx="4554314" cy="5300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ítulo de diapositiva"/>
          <p:cNvSpPr txBox="1"/>
          <p:nvPr>
            <p:ph type="title" hasCustomPrompt="1"/>
          </p:nvPr>
        </p:nvSpPr>
        <p:spPr>
          <a:xfrm>
            <a:off x="452437" y="1333500"/>
            <a:ext cx="3667126" cy="2205853"/>
          </a:xfrm>
          <a:prstGeom prst="rect">
            <a:avLst/>
          </a:prstGeom>
        </p:spPr>
        <p:txBody>
          <a:bodyPr/>
          <a:lstStyle>
            <a:lvl1pPr>
              <a:defRPr spc="-84" sz="4200"/>
            </a:lvl1pPr>
          </a:lstStyle>
          <a:p>
            <a:pPr/>
            <a:r>
              <a:t>Título de diapositiva</a:t>
            </a:r>
          </a:p>
        </p:txBody>
      </p:sp>
      <p:sp>
        <p:nvSpPr>
          <p:cNvPr id="34" name="Nivel de texto 1…"/>
          <p:cNvSpPr txBox="1"/>
          <p:nvPr>
            <p:ph type="body" sz="quarter" idx="1" hasCustomPrompt="1"/>
          </p:nvPr>
        </p:nvSpPr>
        <p:spPr>
          <a:xfrm>
            <a:off x="452437" y="3504966"/>
            <a:ext cx="3667126" cy="2019534"/>
          </a:xfrm>
          <a:prstGeom prst="rect">
            <a:avLst/>
          </a:prstGeom>
        </p:spPr>
        <p:txBody>
          <a:bodyPr/>
          <a:lstStyle/>
          <a:p>
            <a:pPr/>
            <a:r>
              <a:t>Subtítulo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úmero de diapositiva"/>
          <p:cNvSpPr txBox="1"/>
          <p:nvPr>
            <p:ph type="sldNum" sz="quarter" idx="2"/>
          </p:nvPr>
        </p:nvSpPr>
        <p:spPr>
          <a:xfrm>
            <a:off x="4480705" y="5730087"/>
            <a:ext cx="177903" cy="174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diapositiva"/>
          <p:cNvSpPr txBox="1"/>
          <p:nvPr>
            <p:ph type="title" hasCustomPrompt="1"/>
          </p:nvPr>
        </p:nvSpPr>
        <p:spPr>
          <a:xfrm>
            <a:off x="452437" y="1262062"/>
            <a:ext cx="8239126" cy="537437"/>
          </a:xfrm>
          <a:prstGeom prst="rect">
            <a:avLst/>
          </a:prstGeom>
        </p:spPr>
        <p:txBody>
          <a:bodyPr anchor="t"/>
          <a:lstStyle>
            <a:lvl1pPr>
              <a:defRPr spc="-84" sz="4200"/>
            </a:lvl1pPr>
          </a:lstStyle>
          <a:p>
            <a:pPr/>
            <a:r>
              <a:t>Título de diapositiva</a:t>
            </a:r>
          </a:p>
        </p:txBody>
      </p:sp>
      <p:sp>
        <p:nvSpPr>
          <p:cNvPr id="43" name="Subtítulo de diapositiva"/>
          <p:cNvSpPr txBox="1"/>
          <p:nvPr>
            <p:ph type="body" sz="quarter" idx="21" hasCustomPrompt="1"/>
          </p:nvPr>
        </p:nvSpPr>
        <p:spPr>
          <a:xfrm>
            <a:off x="452437" y="1747110"/>
            <a:ext cx="8239126" cy="350544"/>
          </a:xfrm>
          <a:prstGeom prst="rect">
            <a:avLst/>
          </a:prstGeom>
        </p:spPr>
        <p:txBody>
          <a:bodyPr lIns="17144" tIns="17144" rIns="17144" bIns="17144"/>
          <a:lstStyle>
            <a:lvl1pPr defTabSz="330200">
              <a:defRPr sz="2080"/>
            </a:lvl1pPr>
          </a:lstStyle>
          <a:p>
            <a:pPr/>
            <a:r>
              <a:t>Subtítulo de diapositiva</a:t>
            </a:r>
          </a:p>
        </p:txBody>
      </p:sp>
      <p:sp>
        <p:nvSpPr>
          <p:cNvPr id="44" name="Nivel de texto 1…"/>
          <p:cNvSpPr txBox="1"/>
          <p:nvPr>
            <p:ph type="body" idx="1" hasCustomPrompt="1"/>
          </p:nvPr>
        </p:nvSpPr>
        <p:spPr>
          <a:xfrm>
            <a:off x="452437" y="2450439"/>
            <a:ext cx="8239126" cy="3096005"/>
          </a:xfrm>
          <a:prstGeom prst="rect">
            <a:avLst/>
          </a:prstGeom>
        </p:spPr>
        <p:txBody>
          <a:bodyPr/>
          <a:lstStyle>
            <a:lvl1pPr marL="3048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1pPr>
            <a:lvl2pPr marL="9144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2pPr>
            <a:lvl3pPr marL="15240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3pPr>
            <a:lvl4pPr marL="21336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4pPr>
            <a:lvl5pPr marL="27432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5pPr>
          </a:lstStyle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/>
          <p:nvPr>
            <p:ph type="body" idx="1" hasCustomPrompt="1"/>
          </p:nvPr>
        </p:nvSpPr>
        <p:spPr>
          <a:xfrm>
            <a:off x="452437" y="2450439"/>
            <a:ext cx="8239126" cy="3096005"/>
          </a:xfrm>
          <a:prstGeom prst="rect">
            <a:avLst/>
          </a:prstGeom>
        </p:spPr>
        <p:txBody>
          <a:bodyPr numCol="2" spcCol="411956"/>
          <a:lstStyle>
            <a:lvl1pPr marL="3048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1pPr>
            <a:lvl2pPr marL="9144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2pPr>
            <a:lvl3pPr marL="15240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3pPr>
            <a:lvl4pPr marL="21336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4pPr>
            <a:lvl5pPr marL="27432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5pPr>
          </a:lstStyle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e diapositiva"/>
          <p:cNvSpPr txBox="1"/>
          <p:nvPr>
            <p:ph type="body" sz="quarter" idx="21" hasCustomPrompt="1"/>
          </p:nvPr>
        </p:nvSpPr>
        <p:spPr>
          <a:xfrm>
            <a:off x="452437" y="1747110"/>
            <a:ext cx="3667126" cy="350544"/>
          </a:xfrm>
          <a:prstGeom prst="rect">
            <a:avLst/>
          </a:prstGeom>
        </p:spPr>
        <p:txBody>
          <a:bodyPr lIns="17144" tIns="17144" rIns="17144" bIns="17144"/>
          <a:lstStyle>
            <a:lvl1pPr defTabSz="330200">
              <a:defRPr sz="2080"/>
            </a:lvl1pPr>
          </a:lstStyle>
          <a:p>
            <a:pPr/>
            <a:r>
              <a:t>Subtítulo de diapositiva</a:t>
            </a:r>
          </a:p>
        </p:txBody>
      </p:sp>
      <p:sp>
        <p:nvSpPr>
          <p:cNvPr id="61" name="Nivel de texto 1…"/>
          <p:cNvSpPr txBox="1"/>
          <p:nvPr>
            <p:ph type="body" sz="quarter" idx="1" hasCustomPrompt="1"/>
          </p:nvPr>
        </p:nvSpPr>
        <p:spPr>
          <a:xfrm>
            <a:off x="452437" y="2450439"/>
            <a:ext cx="3667126" cy="3096237"/>
          </a:xfrm>
          <a:prstGeom prst="rect">
            <a:avLst/>
          </a:prstGeom>
        </p:spPr>
        <p:txBody>
          <a:bodyPr/>
          <a:lstStyle>
            <a:lvl1pPr marL="3048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1pPr>
            <a:lvl2pPr marL="9144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2pPr>
            <a:lvl3pPr marL="15240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3pPr>
            <a:lvl4pPr marL="21336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4pPr>
            <a:lvl5pPr marL="27432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5pPr>
          </a:lstStyle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Plato de pasta pappardelle con mantequilla de perejil, avellanas tostadas y queso parmesano rallado"/>
          <p:cNvSpPr/>
          <p:nvPr>
            <p:ph type="pic" sz="half" idx="22"/>
          </p:nvPr>
        </p:nvSpPr>
        <p:spPr>
          <a:xfrm>
            <a:off x="4572000" y="704525"/>
            <a:ext cx="4093828" cy="54584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ítulo de diapositiva"/>
          <p:cNvSpPr txBox="1"/>
          <p:nvPr>
            <p:ph type="title" hasCustomPrompt="1"/>
          </p:nvPr>
        </p:nvSpPr>
        <p:spPr>
          <a:xfrm>
            <a:off x="452437" y="1262062"/>
            <a:ext cx="3667126" cy="538163"/>
          </a:xfrm>
          <a:prstGeom prst="rect">
            <a:avLst/>
          </a:prstGeom>
        </p:spPr>
        <p:txBody>
          <a:bodyPr anchor="t"/>
          <a:lstStyle>
            <a:lvl1pPr>
              <a:defRPr spc="-84" sz="4200"/>
            </a:lvl1pPr>
          </a:lstStyle>
          <a:p>
            <a:pPr/>
            <a:r>
              <a:t>Título de diapositiva</a:t>
            </a:r>
          </a:p>
        </p:txBody>
      </p:sp>
      <p:sp>
        <p:nvSpPr>
          <p:cNvPr id="6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video pequeñ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ubtítulo de diapositiva"/>
          <p:cNvSpPr txBox="1"/>
          <p:nvPr>
            <p:ph type="body" sz="quarter" idx="21" hasCustomPrompt="1"/>
          </p:nvPr>
        </p:nvSpPr>
        <p:spPr>
          <a:xfrm>
            <a:off x="452437" y="1747110"/>
            <a:ext cx="3667126" cy="350544"/>
          </a:xfrm>
          <a:prstGeom prst="rect">
            <a:avLst/>
          </a:prstGeom>
        </p:spPr>
        <p:txBody>
          <a:bodyPr lIns="17144" tIns="17144" rIns="17144" bIns="17144"/>
          <a:lstStyle>
            <a:lvl1pPr defTabSz="330200">
              <a:defRPr sz="2080"/>
            </a:lvl1pPr>
          </a:lstStyle>
          <a:p>
            <a:pPr/>
            <a:r>
              <a:t>Subtítulo de diapositiva</a:t>
            </a:r>
          </a:p>
        </p:txBody>
      </p:sp>
      <p:sp>
        <p:nvSpPr>
          <p:cNvPr id="72" name="Nivel de texto 1…"/>
          <p:cNvSpPr txBox="1"/>
          <p:nvPr>
            <p:ph type="body" sz="quarter" idx="1" hasCustomPrompt="1"/>
          </p:nvPr>
        </p:nvSpPr>
        <p:spPr>
          <a:xfrm>
            <a:off x="452437" y="2450439"/>
            <a:ext cx="3667126" cy="3096237"/>
          </a:xfrm>
          <a:prstGeom prst="rect">
            <a:avLst/>
          </a:prstGeom>
        </p:spPr>
        <p:txBody>
          <a:bodyPr/>
          <a:lstStyle>
            <a:lvl1pPr marL="3048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1pPr>
            <a:lvl2pPr marL="9144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2pPr>
            <a:lvl3pPr marL="15240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3pPr>
            <a:lvl4pPr marL="21336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4pPr>
            <a:lvl5pPr marL="27432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5pPr>
          </a:lstStyle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Título de diapositiva"/>
          <p:cNvSpPr txBox="1"/>
          <p:nvPr>
            <p:ph type="title" hasCustomPrompt="1"/>
          </p:nvPr>
        </p:nvSpPr>
        <p:spPr>
          <a:xfrm>
            <a:off x="452437" y="1262062"/>
            <a:ext cx="3667126" cy="538163"/>
          </a:xfrm>
          <a:prstGeom prst="rect">
            <a:avLst/>
          </a:prstGeom>
        </p:spPr>
        <p:txBody>
          <a:bodyPr anchor="t"/>
          <a:lstStyle>
            <a:lvl1pPr>
              <a:defRPr spc="-84" sz="4200"/>
            </a:lvl1pPr>
          </a:lstStyle>
          <a:p>
            <a:pPr/>
            <a:r>
              <a:t>Título de diapositiva</a:t>
            </a:r>
          </a:p>
        </p:txBody>
      </p:sp>
      <p:sp>
        <p:nvSpPr>
          <p:cNvPr id="7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vide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ítulo de diapositiva"/>
          <p:cNvSpPr txBox="1"/>
          <p:nvPr>
            <p:ph type="body" sz="quarter" idx="21" hasCustomPrompt="1"/>
          </p:nvPr>
        </p:nvSpPr>
        <p:spPr>
          <a:xfrm>
            <a:off x="452437" y="1747110"/>
            <a:ext cx="3667126" cy="350544"/>
          </a:xfrm>
          <a:prstGeom prst="rect">
            <a:avLst/>
          </a:prstGeom>
        </p:spPr>
        <p:txBody>
          <a:bodyPr lIns="17144" tIns="17144" rIns="17144" bIns="17144"/>
          <a:lstStyle>
            <a:lvl1pPr defTabSz="330200">
              <a:defRPr sz="2080"/>
            </a:lvl1pPr>
          </a:lstStyle>
          <a:p>
            <a:pPr/>
            <a:r>
              <a:t>Subtítulo de diapositiva</a:t>
            </a:r>
          </a:p>
        </p:txBody>
      </p:sp>
      <p:sp>
        <p:nvSpPr>
          <p:cNvPr id="82" name="Nivel de texto 1…"/>
          <p:cNvSpPr txBox="1"/>
          <p:nvPr>
            <p:ph type="body" sz="quarter" idx="1" hasCustomPrompt="1"/>
          </p:nvPr>
        </p:nvSpPr>
        <p:spPr>
          <a:xfrm>
            <a:off x="452437" y="2450439"/>
            <a:ext cx="3667126" cy="3096237"/>
          </a:xfrm>
          <a:prstGeom prst="rect">
            <a:avLst/>
          </a:prstGeom>
        </p:spPr>
        <p:txBody>
          <a:bodyPr/>
          <a:lstStyle>
            <a:lvl1pPr marL="3048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1pPr>
            <a:lvl2pPr marL="9144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2pPr>
            <a:lvl3pPr marL="15240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3pPr>
            <a:lvl4pPr marL="21336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4pPr>
            <a:lvl5pPr marL="2743200" indent="-3048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400"/>
            </a:lvl5pPr>
          </a:lstStyle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Título de diapositiva"/>
          <p:cNvSpPr txBox="1"/>
          <p:nvPr>
            <p:ph type="title" hasCustomPrompt="1"/>
          </p:nvPr>
        </p:nvSpPr>
        <p:spPr>
          <a:xfrm>
            <a:off x="452437" y="1262062"/>
            <a:ext cx="3667126" cy="538163"/>
          </a:xfrm>
          <a:prstGeom prst="rect">
            <a:avLst/>
          </a:prstGeom>
        </p:spPr>
        <p:txBody>
          <a:bodyPr anchor="t"/>
          <a:lstStyle>
            <a:lvl1pPr>
              <a:defRPr spc="-84" sz="4200"/>
            </a:lvl1pPr>
          </a:lstStyle>
          <a:p>
            <a:pPr/>
            <a:r>
              <a:t>Título de diapositiva</a:t>
            </a:r>
          </a:p>
        </p:txBody>
      </p:sp>
      <p:sp>
        <p:nvSpPr>
          <p:cNvPr id="8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de sección"/>
          <p:cNvSpPr txBox="1"/>
          <p:nvPr>
            <p:ph type="title" hasCustomPrompt="1"/>
          </p:nvPr>
        </p:nvSpPr>
        <p:spPr>
          <a:xfrm>
            <a:off x="452436" y="2557462"/>
            <a:ext cx="8239127" cy="1743076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de sección</a:t>
            </a:r>
          </a:p>
        </p:txBody>
      </p:sp>
      <p:sp>
        <p:nvSpPr>
          <p:cNvPr id="92" name="Número de diapositiva"/>
          <p:cNvSpPr txBox="1"/>
          <p:nvPr>
            <p:ph type="sldNum" sz="quarter" idx="2"/>
          </p:nvPr>
        </p:nvSpPr>
        <p:spPr>
          <a:xfrm>
            <a:off x="4480705" y="5730087"/>
            <a:ext cx="177903" cy="174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presentación"/>
          <p:cNvSpPr txBox="1"/>
          <p:nvPr>
            <p:ph type="title" hasCustomPrompt="1"/>
          </p:nvPr>
        </p:nvSpPr>
        <p:spPr>
          <a:xfrm>
            <a:off x="452436" y="1822871"/>
            <a:ext cx="8239127" cy="1743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b">
            <a:normAutofit fontScale="100000" lnSpcReduction="0"/>
          </a:bodyPr>
          <a:lstStyle/>
          <a:p>
            <a:pPr/>
            <a:r>
              <a:t>Título de presentación</a:t>
            </a:r>
          </a:p>
        </p:txBody>
      </p:sp>
      <p:sp>
        <p:nvSpPr>
          <p:cNvPr id="3" name="Nivel de texto 1…"/>
          <p:cNvSpPr txBox="1"/>
          <p:nvPr>
            <p:ph type="body" idx="1" hasCustomPrompt="1"/>
          </p:nvPr>
        </p:nvSpPr>
        <p:spPr>
          <a:xfrm>
            <a:off x="450503" y="3565946"/>
            <a:ext cx="8239126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>
            <a:normAutofit fontScale="100000" lnSpcReduction="0"/>
          </a:bodyPr>
          <a:lstStyle/>
          <a:p>
            <a:pPr/>
            <a:r>
              <a:t>Subtítulo de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4480705" y="5728499"/>
            <a:ext cx="177903" cy="174601"/>
          </a:xfrm>
          <a:prstGeom prst="rect">
            <a:avLst/>
          </a:prstGeom>
          <a:ln w="3175">
            <a:miter lim="400000"/>
          </a:ln>
        </p:spPr>
        <p:txBody>
          <a:bodyPr wrap="none" lIns="19050" tIns="19050" rIns="19050" bIns="1905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6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6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6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6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6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6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6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6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6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08" y="5724521"/>
            <a:ext cx="8841796" cy="1091298"/>
          </a:xfrm>
          <a:prstGeom prst="rect">
            <a:avLst/>
          </a:prstGeom>
          <a:ln w="3175">
            <a:miter lim="400000"/>
          </a:ln>
        </p:spPr>
      </p:pic>
      <p:pic>
        <p:nvPicPr>
          <p:cNvPr id="172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55082" y="-3620833"/>
            <a:ext cx="10054164" cy="1029498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7200" y="58037"/>
            <a:ext cx="10033000" cy="2119126"/>
          </a:xfrm>
          <a:prstGeom prst="rect">
            <a:avLst/>
          </a:prstGeom>
          <a:ln w="3175">
            <a:miter lim="400000"/>
          </a:ln>
        </p:spPr>
      </p:pic>
      <p:pic>
        <p:nvPicPr>
          <p:cNvPr id="175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9264" y="2554120"/>
            <a:ext cx="10093164" cy="471534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 upright="0">
        <a:spAutoFit/>
      </a:bodyPr>
      <a:lstStyle>
        <a:defPPr marL="0" marR="0" indent="0" algn="l" defTabSz="1219169" rtl="0" fontAlgn="auto" latinLnBrk="0" hangingPunct="0">
          <a:lnSpc>
            <a:spcPct val="90000"/>
          </a:lnSpc>
          <a:spcBef>
            <a:spcPts val="2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 upright="0">
        <a:spAutoFit/>
      </a:bodyPr>
      <a:lstStyle>
        <a:defPPr marL="0" marR="0" indent="0" algn="l" defTabSz="1219169" rtl="0" fontAlgn="auto" latinLnBrk="0" hangingPunct="0">
          <a:lnSpc>
            <a:spcPct val="90000"/>
          </a:lnSpc>
          <a:spcBef>
            <a:spcPts val="2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